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0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7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  <a:endParaRPr lang="ar-IQ" dirty="0"/>
          </a:p>
        </p:txBody>
      </p:sp>
      <p:sp>
        <p:nvSpPr>
          <p:cNvPr id="9" name="Freeform 8"/>
          <p:cNvSpPr/>
          <p:nvPr/>
        </p:nvSpPr>
        <p:spPr>
          <a:xfrm>
            <a:off x="628851" y="1600200"/>
            <a:ext cx="2438400" cy="4468896"/>
          </a:xfrm>
          <a:custGeom>
            <a:avLst/>
            <a:gdLst>
              <a:gd name="connsiteX0" fmla="*/ 0 w 1828800"/>
              <a:gd name="connsiteY0" fmla="*/ 0 h 3291840"/>
              <a:gd name="connsiteX1" fmla="*/ 1828800 w 1828800"/>
              <a:gd name="connsiteY1" fmla="*/ 0 h 3291840"/>
              <a:gd name="connsiteX2" fmla="*/ 1828800 w 1828800"/>
              <a:gd name="connsiteY2" fmla="*/ 3291840 h 3291840"/>
              <a:gd name="connsiteX3" fmla="*/ 0 w 1828800"/>
              <a:gd name="connsiteY3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3291840">
                <a:moveTo>
                  <a:pt x="0" y="0"/>
                </a:moveTo>
                <a:lnTo>
                  <a:pt x="1828800" y="0"/>
                </a:lnTo>
                <a:lnTo>
                  <a:pt x="1828800" y="3291840"/>
                </a:lnTo>
                <a:lnTo>
                  <a:pt x="0" y="3291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960"/>
          </a:p>
        </p:txBody>
      </p:sp>
      <p:sp>
        <p:nvSpPr>
          <p:cNvPr id="5" name="Oval 4"/>
          <p:cNvSpPr/>
          <p:nvPr/>
        </p:nvSpPr>
        <p:spPr bwMode="auto">
          <a:xfrm>
            <a:off x="1187651" y="1803400"/>
            <a:ext cx="1320800" cy="13208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750771" y="3181377"/>
            <a:ext cx="2194560" cy="98488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53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000</a:t>
            </a:r>
            <a:r>
              <a:rPr lang="en-US" sz="21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$</a:t>
            </a:r>
          </a:p>
          <a:p>
            <a:pPr algn="ctr"/>
            <a:r>
              <a:rPr lang="en-US" sz="1067" dirty="0">
                <a:solidFill>
                  <a:schemeClr val="tx2"/>
                </a:solidFill>
                <a:ea typeface="Roboto Light" panose="02000000000000000000" pitchFamily="2" charset="0"/>
              </a:rPr>
              <a:t>Basic Users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238451" y="5505661"/>
            <a:ext cx="1219200" cy="25710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</a:rPr>
              <a:t>Buy Now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921557" y="5030635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30356" y="4779113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Unlimited websites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30356" y="5132675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00,000 views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921557" y="4675540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30356" y="4301373"/>
            <a:ext cx="2035389" cy="31912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0 Month</a:t>
            </a:r>
            <a:endParaRPr lang="en-US" sz="1600" dirty="0">
              <a:solidFill>
                <a:schemeClr val="accent1"/>
              </a:solidFill>
              <a:ea typeface="Roboto Light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3460817" y="1600200"/>
            <a:ext cx="2438400" cy="4468896"/>
          </a:xfrm>
          <a:custGeom>
            <a:avLst/>
            <a:gdLst>
              <a:gd name="connsiteX0" fmla="*/ 0 w 1828800"/>
              <a:gd name="connsiteY0" fmla="*/ 0 h 3291840"/>
              <a:gd name="connsiteX1" fmla="*/ 1828800 w 1828800"/>
              <a:gd name="connsiteY1" fmla="*/ 0 h 3291840"/>
              <a:gd name="connsiteX2" fmla="*/ 1828800 w 1828800"/>
              <a:gd name="connsiteY2" fmla="*/ 3291840 h 3291840"/>
              <a:gd name="connsiteX3" fmla="*/ 0 w 1828800"/>
              <a:gd name="connsiteY3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3291840">
                <a:moveTo>
                  <a:pt x="0" y="0"/>
                </a:moveTo>
                <a:lnTo>
                  <a:pt x="1828800" y="0"/>
                </a:lnTo>
                <a:lnTo>
                  <a:pt x="1828800" y="3291840"/>
                </a:lnTo>
                <a:lnTo>
                  <a:pt x="0" y="3291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960"/>
          </a:p>
        </p:txBody>
      </p:sp>
      <p:sp>
        <p:nvSpPr>
          <p:cNvPr id="52" name="Oval 51"/>
          <p:cNvSpPr/>
          <p:nvPr/>
        </p:nvSpPr>
        <p:spPr bwMode="auto">
          <a:xfrm>
            <a:off x="4019617" y="1803400"/>
            <a:ext cx="1320800" cy="1320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53" name="Rectangle 52"/>
          <p:cNvSpPr/>
          <p:nvPr/>
        </p:nvSpPr>
        <p:spPr>
          <a:xfrm>
            <a:off x="3582737" y="3181377"/>
            <a:ext cx="2194560" cy="98488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53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000</a:t>
            </a:r>
            <a:r>
              <a:rPr lang="en-US" sz="21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$</a:t>
            </a:r>
          </a:p>
          <a:p>
            <a:pPr algn="ctr"/>
            <a:r>
              <a:rPr lang="en-US" sz="1067" dirty="0">
                <a:solidFill>
                  <a:schemeClr val="tx2"/>
                </a:solidFill>
                <a:ea typeface="Roboto Light" panose="02000000000000000000" pitchFamily="2" charset="0"/>
              </a:rPr>
              <a:t>Premium Users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4070417" y="5505661"/>
            <a:ext cx="1219200" cy="25710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</a:rPr>
              <a:t>Buy Now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753523" y="5030635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662323" y="4779113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Unlimited websites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662323" y="5132675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00,000 views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753523" y="4675540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662323" y="4301373"/>
            <a:ext cx="2035389" cy="31912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2"/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0 Month</a:t>
            </a:r>
            <a:endParaRPr lang="en-US" sz="1600" dirty="0">
              <a:solidFill>
                <a:schemeClr val="accent2"/>
              </a:solidFill>
              <a:ea typeface="Roboto Light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6292784" y="1600200"/>
            <a:ext cx="2438400" cy="4468896"/>
          </a:xfrm>
          <a:custGeom>
            <a:avLst/>
            <a:gdLst>
              <a:gd name="connsiteX0" fmla="*/ 0 w 1828800"/>
              <a:gd name="connsiteY0" fmla="*/ 0 h 3291840"/>
              <a:gd name="connsiteX1" fmla="*/ 1828800 w 1828800"/>
              <a:gd name="connsiteY1" fmla="*/ 0 h 3291840"/>
              <a:gd name="connsiteX2" fmla="*/ 1828800 w 1828800"/>
              <a:gd name="connsiteY2" fmla="*/ 3291840 h 3291840"/>
              <a:gd name="connsiteX3" fmla="*/ 0 w 1828800"/>
              <a:gd name="connsiteY3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3291840">
                <a:moveTo>
                  <a:pt x="0" y="0"/>
                </a:moveTo>
                <a:lnTo>
                  <a:pt x="1828800" y="0"/>
                </a:lnTo>
                <a:lnTo>
                  <a:pt x="1828800" y="3291840"/>
                </a:lnTo>
                <a:lnTo>
                  <a:pt x="0" y="3291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960"/>
          </a:p>
        </p:txBody>
      </p:sp>
      <p:sp>
        <p:nvSpPr>
          <p:cNvPr id="74" name="Oval 73"/>
          <p:cNvSpPr/>
          <p:nvPr/>
        </p:nvSpPr>
        <p:spPr bwMode="auto">
          <a:xfrm>
            <a:off x="6851584" y="1803400"/>
            <a:ext cx="1320800" cy="1320800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75" name="Rectangle 74"/>
          <p:cNvSpPr/>
          <p:nvPr/>
        </p:nvSpPr>
        <p:spPr>
          <a:xfrm>
            <a:off x="6414704" y="3181377"/>
            <a:ext cx="2194560" cy="98488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53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000</a:t>
            </a:r>
            <a:r>
              <a:rPr lang="en-US" sz="21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$</a:t>
            </a:r>
          </a:p>
          <a:p>
            <a:pPr algn="ctr"/>
            <a:r>
              <a:rPr lang="en-US" sz="1067" dirty="0">
                <a:solidFill>
                  <a:schemeClr val="tx2"/>
                </a:solidFill>
                <a:ea typeface="Roboto Light" panose="02000000000000000000" pitchFamily="2" charset="0"/>
              </a:rPr>
              <a:t>Unique Users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6902384" y="5505661"/>
            <a:ext cx="1219200" cy="25710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</a:rPr>
              <a:t>Buy Now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5490" y="5030635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494290" y="4779113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Unlimited websites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94290" y="5132675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00,000 views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6585490" y="4675540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494290" y="4301373"/>
            <a:ext cx="2035389" cy="31912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3"/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0 Month</a:t>
            </a:r>
            <a:endParaRPr lang="en-US" sz="1600" dirty="0">
              <a:solidFill>
                <a:schemeClr val="accent3"/>
              </a:solidFill>
              <a:ea typeface="Roboto Light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103" name="Freeform 102"/>
          <p:cNvSpPr/>
          <p:nvPr/>
        </p:nvSpPr>
        <p:spPr>
          <a:xfrm>
            <a:off x="9124749" y="1600200"/>
            <a:ext cx="2438400" cy="4468896"/>
          </a:xfrm>
          <a:custGeom>
            <a:avLst/>
            <a:gdLst>
              <a:gd name="connsiteX0" fmla="*/ 0 w 1828800"/>
              <a:gd name="connsiteY0" fmla="*/ 0 h 3291840"/>
              <a:gd name="connsiteX1" fmla="*/ 1828800 w 1828800"/>
              <a:gd name="connsiteY1" fmla="*/ 0 h 3291840"/>
              <a:gd name="connsiteX2" fmla="*/ 1828800 w 1828800"/>
              <a:gd name="connsiteY2" fmla="*/ 3291840 h 3291840"/>
              <a:gd name="connsiteX3" fmla="*/ 0 w 1828800"/>
              <a:gd name="connsiteY3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3291840">
                <a:moveTo>
                  <a:pt x="0" y="0"/>
                </a:moveTo>
                <a:lnTo>
                  <a:pt x="1828800" y="0"/>
                </a:lnTo>
                <a:lnTo>
                  <a:pt x="1828800" y="3291840"/>
                </a:lnTo>
                <a:lnTo>
                  <a:pt x="0" y="3291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960"/>
          </a:p>
        </p:txBody>
      </p:sp>
      <p:sp>
        <p:nvSpPr>
          <p:cNvPr id="104" name="Oval 103"/>
          <p:cNvSpPr/>
          <p:nvPr/>
        </p:nvSpPr>
        <p:spPr bwMode="auto">
          <a:xfrm>
            <a:off x="9683549" y="1803400"/>
            <a:ext cx="1320800" cy="1320800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105" name="Rectangle 104"/>
          <p:cNvSpPr/>
          <p:nvPr/>
        </p:nvSpPr>
        <p:spPr>
          <a:xfrm>
            <a:off x="9246669" y="3181377"/>
            <a:ext cx="2194560" cy="98488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53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000</a:t>
            </a:r>
            <a:r>
              <a:rPr lang="en-US" sz="2133" dirty="0">
                <a:solidFill>
                  <a:schemeClr val="tx2"/>
                </a:solidFill>
                <a:latin typeface="+mj-lt"/>
                <a:ea typeface="Roboto Light" panose="02000000000000000000" pitchFamily="2" charset="0"/>
              </a:rPr>
              <a:t>$</a:t>
            </a:r>
          </a:p>
          <a:p>
            <a:pPr algn="ctr"/>
            <a:r>
              <a:rPr lang="en-US" sz="1067" dirty="0">
                <a:solidFill>
                  <a:schemeClr val="tx2"/>
                </a:solidFill>
                <a:ea typeface="Roboto Light" panose="02000000000000000000" pitchFamily="2" charset="0"/>
              </a:rPr>
              <a:t>Exclusive Users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9734349" y="5505661"/>
            <a:ext cx="1219200" cy="25710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</a:rPr>
              <a:t>Buy Now</a:t>
            </a:r>
          </a:p>
        </p:txBody>
      </p:sp>
      <p:cxnSp>
        <p:nvCxnSpPr>
          <p:cNvPr id="108" name="Straight Connector 107"/>
          <p:cNvCxnSpPr/>
          <p:nvPr/>
        </p:nvCxnSpPr>
        <p:spPr>
          <a:xfrm>
            <a:off x="9417455" y="5030635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9326255" y="4779113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Unlimited websites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9326255" y="5132675"/>
            <a:ext cx="2035389" cy="18466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00,000 views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9417455" y="4675540"/>
            <a:ext cx="185299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9326255" y="4301373"/>
            <a:ext cx="2035389" cy="31912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4"/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0 Year</a:t>
            </a:r>
            <a:endParaRPr lang="en-US" sz="1600" dirty="0">
              <a:solidFill>
                <a:schemeClr val="accent4"/>
              </a:solidFill>
              <a:ea typeface="Roboto Light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9A0DC903-0F9F-4DFC-A8DA-FBFF4A98C33F}"/>
              </a:ext>
            </a:extLst>
          </p:cNvPr>
          <p:cNvSpPr/>
          <p:nvPr/>
        </p:nvSpPr>
        <p:spPr>
          <a:xfrm>
            <a:off x="1584357" y="2199550"/>
            <a:ext cx="530446" cy="530444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147C574-8146-4916-8336-E64B28F9C49B}"/>
              </a:ext>
            </a:extLst>
          </p:cNvPr>
          <p:cNvSpPr/>
          <p:nvPr/>
        </p:nvSpPr>
        <p:spPr>
          <a:xfrm>
            <a:off x="4414794" y="2199550"/>
            <a:ext cx="530446" cy="530444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FB813AA-8C2C-4DD2-B535-35E5A71B92F9}"/>
              </a:ext>
            </a:extLst>
          </p:cNvPr>
          <p:cNvSpPr/>
          <p:nvPr/>
        </p:nvSpPr>
        <p:spPr>
          <a:xfrm>
            <a:off x="7246761" y="2199550"/>
            <a:ext cx="530446" cy="530444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0C2AFC96-868A-40DC-9B0E-25286D346FB8}"/>
              </a:ext>
            </a:extLst>
          </p:cNvPr>
          <p:cNvSpPr/>
          <p:nvPr/>
        </p:nvSpPr>
        <p:spPr>
          <a:xfrm>
            <a:off x="10078726" y="2199550"/>
            <a:ext cx="530446" cy="530444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431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SLIDE_COUNT" val="3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20206</TotalTime>
  <Words>52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537</cp:revision>
  <dcterms:created xsi:type="dcterms:W3CDTF">2020-11-27T23:09:27Z</dcterms:created>
  <dcterms:modified xsi:type="dcterms:W3CDTF">2021-04-06T18:24:02Z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