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0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4" orient="horz" pos="32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D"/>
    <a:srgbClr val="B8C9E3"/>
    <a:srgbClr val="A1F2FF"/>
    <a:srgbClr val="CEE6F3"/>
    <a:srgbClr val="1990D4"/>
    <a:srgbClr val="00003F"/>
    <a:srgbClr val="00B3E3"/>
    <a:srgbClr val="000099"/>
    <a:srgbClr val="DFECFD"/>
    <a:srgbClr val="F5F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50" autoAdjust="0"/>
    <p:restoredTop sz="96201" autoAdjust="0"/>
  </p:normalViewPr>
  <p:slideViewPr>
    <p:cSldViewPr snapToGrid="0">
      <p:cViewPr varScale="1">
        <p:scale>
          <a:sx n="106" d="100"/>
          <a:sy n="106" d="100"/>
        </p:scale>
        <p:origin x="486" y="96"/>
      </p:cViewPr>
      <p:guideLst>
        <p:guide pos="3840"/>
        <p:guide orient="horz" pos="32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C30DC546-A160-40B6-92C2-C2C8C7C6873D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DD1A2537-3EE0-4E98-9EF3-DEFAB0CB953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8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2537-3EE0-4E98-9EF3-DEFAB0CB953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7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971-E320-456C-8B67-8B88B9AF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6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3718D-73D9-4361-9254-1A8D6C5B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D377D-5F9A-42F4-9A90-25B0CAD0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DE87-D0BB-4AB2-935A-2164B63B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0004" y="6356350"/>
            <a:ext cx="1023796" cy="365125"/>
          </a:xfrm>
        </p:spPr>
        <p:txBody>
          <a:bodyPr/>
          <a:lstStyle/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5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971-E320-456C-8B67-8B88B9AF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3718D-73D9-4361-9254-1A8D6C5B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D377D-5F9A-42F4-9A90-25B0CAD0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DE87-D0BB-4AB2-935A-2164B63B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0004" y="6356350"/>
            <a:ext cx="1023796" cy="365125"/>
          </a:xfrm>
        </p:spPr>
        <p:txBody>
          <a:bodyPr/>
          <a:lstStyle/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46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83614-B309-4FBC-B91E-FE617CD6F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16A2D-842B-4196-AEF8-54FBA593F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F4693-79F5-4AA8-9D0A-F8E292CE2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E669-5AD1-4712-9719-9C97D81B8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856B2-33AA-4803-B4CE-B64251752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3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Here</a:t>
            </a:r>
            <a:endParaRPr lang="ar-IQ" dirty="0"/>
          </a:p>
        </p:txBody>
      </p:sp>
      <p:sp>
        <p:nvSpPr>
          <p:cNvPr id="9" name="Freeform 8"/>
          <p:cNvSpPr/>
          <p:nvPr/>
        </p:nvSpPr>
        <p:spPr>
          <a:xfrm>
            <a:off x="628851" y="1600200"/>
            <a:ext cx="2438400" cy="4468896"/>
          </a:xfrm>
          <a:custGeom>
            <a:avLst/>
            <a:gdLst>
              <a:gd name="connsiteX0" fmla="*/ 0 w 1828800"/>
              <a:gd name="connsiteY0" fmla="*/ 0 h 3291840"/>
              <a:gd name="connsiteX1" fmla="*/ 1828800 w 1828800"/>
              <a:gd name="connsiteY1" fmla="*/ 0 h 3291840"/>
              <a:gd name="connsiteX2" fmla="*/ 1828800 w 1828800"/>
              <a:gd name="connsiteY2" fmla="*/ 3291840 h 3291840"/>
              <a:gd name="connsiteX3" fmla="*/ 0 w 1828800"/>
              <a:gd name="connsiteY3" fmla="*/ 3291840 h 329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3291840">
                <a:moveTo>
                  <a:pt x="0" y="0"/>
                </a:moveTo>
                <a:lnTo>
                  <a:pt x="1828800" y="0"/>
                </a:lnTo>
                <a:lnTo>
                  <a:pt x="1828800" y="3291840"/>
                </a:lnTo>
                <a:lnTo>
                  <a:pt x="0" y="3291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60"/>
          </a:p>
        </p:txBody>
      </p:sp>
      <p:sp>
        <p:nvSpPr>
          <p:cNvPr id="5" name="Oval 4"/>
          <p:cNvSpPr/>
          <p:nvPr/>
        </p:nvSpPr>
        <p:spPr bwMode="auto">
          <a:xfrm>
            <a:off x="1187651" y="1803400"/>
            <a:ext cx="1320800" cy="13208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750771" y="3181377"/>
            <a:ext cx="2194560" cy="98488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5333" dirty="0">
                <a:solidFill>
                  <a:schemeClr val="tx2"/>
                </a:solidFill>
                <a:latin typeface="+mj-lt"/>
                <a:ea typeface="Roboto Light" panose="02000000000000000000" pitchFamily="2" charset="0"/>
              </a:rPr>
              <a:t>000</a:t>
            </a:r>
            <a:r>
              <a:rPr lang="en-US" sz="2133" dirty="0">
                <a:solidFill>
                  <a:schemeClr val="tx2"/>
                </a:solidFill>
                <a:latin typeface="+mj-lt"/>
                <a:ea typeface="Roboto Light" panose="02000000000000000000" pitchFamily="2" charset="0"/>
              </a:rPr>
              <a:t>$</a:t>
            </a:r>
          </a:p>
          <a:p>
            <a:pPr algn="ctr"/>
            <a:r>
              <a:rPr lang="en-US" sz="1067" dirty="0">
                <a:solidFill>
                  <a:schemeClr val="tx2"/>
                </a:solidFill>
                <a:ea typeface="Roboto Light" panose="02000000000000000000" pitchFamily="2" charset="0"/>
              </a:rPr>
              <a:t>Basic Users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238451" y="5505661"/>
            <a:ext cx="1219200" cy="25710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+mj-lt"/>
                <a:ea typeface="Roboto Light" panose="02000000000000000000" pitchFamily="2" charset="0"/>
              </a:rPr>
              <a:t>Buy Now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921557" y="5030635"/>
            <a:ext cx="185299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830356" y="4779113"/>
            <a:ext cx="2035389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Unlimited websites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30356" y="5132675"/>
            <a:ext cx="2035389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00,000 views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921557" y="4675540"/>
            <a:ext cx="185299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830356" y="4301373"/>
            <a:ext cx="2035389" cy="31912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accent1"/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0 Month</a:t>
            </a:r>
            <a:endParaRPr lang="en-US" sz="1600" dirty="0">
              <a:solidFill>
                <a:schemeClr val="accent1"/>
              </a:solidFill>
              <a:ea typeface="Roboto Light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3460817" y="1600200"/>
            <a:ext cx="2438400" cy="4468896"/>
          </a:xfrm>
          <a:custGeom>
            <a:avLst/>
            <a:gdLst>
              <a:gd name="connsiteX0" fmla="*/ 0 w 1828800"/>
              <a:gd name="connsiteY0" fmla="*/ 0 h 3291840"/>
              <a:gd name="connsiteX1" fmla="*/ 1828800 w 1828800"/>
              <a:gd name="connsiteY1" fmla="*/ 0 h 3291840"/>
              <a:gd name="connsiteX2" fmla="*/ 1828800 w 1828800"/>
              <a:gd name="connsiteY2" fmla="*/ 3291840 h 3291840"/>
              <a:gd name="connsiteX3" fmla="*/ 0 w 1828800"/>
              <a:gd name="connsiteY3" fmla="*/ 3291840 h 329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3291840">
                <a:moveTo>
                  <a:pt x="0" y="0"/>
                </a:moveTo>
                <a:lnTo>
                  <a:pt x="1828800" y="0"/>
                </a:lnTo>
                <a:lnTo>
                  <a:pt x="1828800" y="3291840"/>
                </a:lnTo>
                <a:lnTo>
                  <a:pt x="0" y="3291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60"/>
          </a:p>
        </p:txBody>
      </p:sp>
      <p:sp>
        <p:nvSpPr>
          <p:cNvPr id="52" name="Oval 51"/>
          <p:cNvSpPr/>
          <p:nvPr/>
        </p:nvSpPr>
        <p:spPr bwMode="auto">
          <a:xfrm>
            <a:off x="4019617" y="1803400"/>
            <a:ext cx="1320800" cy="13208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53" name="Rectangle 52"/>
          <p:cNvSpPr/>
          <p:nvPr/>
        </p:nvSpPr>
        <p:spPr>
          <a:xfrm>
            <a:off x="3582737" y="3181377"/>
            <a:ext cx="2194560" cy="98488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5333" dirty="0">
                <a:solidFill>
                  <a:schemeClr val="tx2"/>
                </a:solidFill>
                <a:latin typeface="+mj-lt"/>
                <a:ea typeface="Roboto Light" panose="02000000000000000000" pitchFamily="2" charset="0"/>
              </a:rPr>
              <a:t>000</a:t>
            </a:r>
            <a:r>
              <a:rPr lang="en-US" sz="2133" dirty="0">
                <a:solidFill>
                  <a:schemeClr val="tx2"/>
                </a:solidFill>
                <a:latin typeface="+mj-lt"/>
                <a:ea typeface="Roboto Light" panose="02000000000000000000" pitchFamily="2" charset="0"/>
              </a:rPr>
              <a:t>$</a:t>
            </a:r>
          </a:p>
          <a:p>
            <a:pPr algn="ctr"/>
            <a:r>
              <a:rPr lang="en-US" sz="1067" dirty="0">
                <a:solidFill>
                  <a:schemeClr val="tx2"/>
                </a:solidFill>
                <a:ea typeface="Roboto Light" panose="02000000000000000000" pitchFamily="2" charset="0"/>
              </a:rPr>
              <a:t>Premium Users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4070417" y="5505661"/>
            <a:ext cx="1219200" cy="25710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+mj-lt"/>
                <a:ea typeface="Roboto Light" panose="02000000000000000000" pitchFamily="2" charset="0"/>
              </a:rPr>
              <a:t>Buy Now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3753523" y="5030635"/>
            <a:ext cx="185299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662323" y="4779113"/>
            <a:ext cx="2035389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Unlimited websites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662323" y="5132675"/>
            <a:ext cx="2035389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00,000 views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3753523" y="4675540"/>
            <a:ext cx="185299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662323" y="4301373"/>
            <a:ext cx="2035389" cy="31912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accent2"/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0 Month</a:t>
            </a:r>
            <a:endParaRPr lang="en-US" sz="1600" dirty="0">
              <a:solidFill>
                <a:schemeClr val="accent2"/>
              </a:solidFill>
              <a:ea typeface="Roboto Light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6292784" y="1600200"/>
            <a:ext cx="2438400" cy="4468896"/>
          </a:xfrm>
          <a:custGeom>
            <a:avLst/>
            <a:gdLst>
              <a:gd name="connsiteX0" fmla="*/ 0 w 1828800"/>
              <a:gd name="connsiteY0" fmla="*/ 0 h 3291840"/>
              <a:gd name="connsiteX1" fmla="*/ 1828800 w 1828800"/>
              <a:gd name="connsiteY1" fmla="*/ 0 h 3291840"/>
              <a:gd name="connsiteX2" fmla="*/ 1828800 w 1828800"/>
              <a:gd name="connsiteY2" fmla="*/ 3291840 h 3291840"/>
              <a:gd name="connsiteX3" fmla="*/ 0 w 1828800"/>
              <a:gd name="connsiteY3" fmla="*/ 3291840 h 329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3291840">
                <a:moveTo>
                  <a:pt x="0" y="0"/>
                </a:moveTo>
                <a:lnTo>
                  <a:pt x="1828800" y="0"/>
                </a:lnTo>
                <a:lnTo>
                  <a:pt x="1828800" y="3291840"/>
                </a:lnTo>
                <a:lnTo>
                  <a:pt x="0" y="3291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60"/>
          </a:p>
        </p:txBody>
      </p:sp>
      <p:sp>
        <p:nvSpPr>
          <p:cNvPr id="74" name="Oval 73"/>
          <p:cNvSpPr/>
          <p:nvPr/>
        </p:nvSpPr>
        <p:spPr bwMode="auto">
          <a:xfrm>
            <a:off x="6851584" y="1803400"/>
            <a:ext cx="1320800" cy="1320800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75" name="Rectangle 74"/>
          <p:cNvSpPr/>
          <p:nvPr/>
        </p:nvSpPr>
        <p:spPr>
          <a:xfrm>
            <a:off x="6414704" y="3181377"/>
            <a:ext cx="2194560" cy="98488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5333" dirty="0">
                <a:solidFill>
                  <a:schemeClr val="tx2"/>
                </a:solidFill>
                <a:latin typeface="+mj-lt"/>
                <a:ea typeface="Roboto Light" panose="02000000000000000000" pitchFamily="2" charset="0"/>
              </a:rPr>
              <a:t>000</a:t>
            </a:r>
            <a:r>
              <a:rPr lang="en-US" sz="2133" dirty="0">
                <a:solidFill>
                  <a:schemeClr val="tx2"/>
                </a:solidFill>
                <a:latin typeface="+mj-lt"/>
                <a:ea typeface="Roboto Light" panose="02000000000000000000" pitchFamily="2" charset="0"/>
              </a:rPr>
              <a:t>$</a:t>
            </a:r>
          </a:p>
          <a:p>
            <a:pPr algn="ctr"/>
            <a:r>
              <a:rPr lang="en-US" sz="1067" dirty="0">
                <a:solidFill>
                  <a:schemeClr val="tx2"/>
                </a:solidFill>
                <a:ea typeface="Roboto Light" panose="02000000000000000000" pitchFamily="2" charset="0"/>
              </a:rPr>
              <a:t>Unique Users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6902384" y="5505661"/>
            <a:ext cx="1219200" cy="25710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+mj-lt"/>
                <a:ea typeface="Roboto Light" panose="02000000000000000000" pitchFamily="2" charset="0"/>
              </a:rPr>
              <a:t>Buy Now</a:t>
            </a:r>
          </a:p>
        </p:txBody>
      </p:sp>
      <p:cxnSp>
        <p:nvCxnSpPr>
          <p:cNvPr id="78" name="Straight Connector 77"/>
          <p:cNvCxnSpPr/>
          <p:nvPr/>
        </p:nvCxnSpPr>
        <p:spPr>
          <a:xfrm>
            <a:off x="6585490" y="5030635"/>
            <a:ext cx="185299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494290" y="4779113"/>
            <a:ext cx="2035389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Unlimited websites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494290" y="5132675"/>
            <a:ext cx="2035389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00,000 views</a:t>
            </a:r>
          </a:p>
        </p:txBody>
      </p:sp>
      <p:cxnSp>
        <p:nvCxnSpPr>
          <p:cNvPr id="81" name="Straight Connector 80"/>
          <p:cNvCxnSpPr/>
          <p:nvPr/>
        </p:nvCxnSpPr>
        <p:spPr>
          <a:xfrm>
            <a:off x="6585490" y="4675540"/>
            <a:ext cx="185299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6494290" y="4301373"/>
            <a:ext cx="2035389" cy="31912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accent3"/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0 Month</a:t>
            </a:r>
            <a:endParaRPr lang="en-US" sz="1600" dirty="0">
              <a:solidFill>
                <a:schemeClr val="accent3"/>
              </a:solidFill>
              <a:ea typeface="Roboto Light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103" name="Freeform 102"/>
          <p:cNvSpPr/>
          <p:nvPr/>
        </p:nvSpPr>
        <p:spPr>
          <a:xfrm>
            <a:off x="9124749" y="1600200"/>
            <a:ext cx="2438400" cy="4468896"/>
          </a:xfrm>
          <a:custGeom>
            <a:avLst/>
            <a:gdLst>
              <a:gd name="connsiteX0" fmla="*/ 0 w 1828800"/>
              <a:gd name="connsiteY0" fmla="*/ 0 h 3291840"/>
              <a:gd name="connsiteX1" fmla="*/ 1828800 w 1828800"/>
              <a:gd name="connsiteY1" fmla="*/ 0 h 3291840"/>
              <a:gd name="connsiteX2" fmla="*/ 1828800 w 1828800"/>
              <a:gd name="connsiteY2" fmla="*/ 3291840 h 3291840"/>
              <a:gd name="connsiteX3" fmla="*/ 0 w 1828800"/>
              <a:gd name="connsiteY3" fmla="*/ 3291840 h 329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3291840">
                <a:moveTo>
                  <a:pt x="0" y="0"/>
                </a:moveTo>
                <a:lnTo>
                  <a:pt x="1828800" y="0"/>
                </a:lnTo>
                <a:lnTo>
                  <a:pt x="1828800" y="3291840"/>
                </a:lnTo>
                <a:lnTo>
                  <a:pt x="0" y="32918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en-US" sz="960"/>
          </a:p>
        </p:txBody>
      </p:sp>
      <p:sp>
        <p:nvSpPr>
          <p:cNvPr id="104" name="Oval 103"/>
          <p:cNvSpPr/>
          <p:nvPr/>
        </p:nvSpPr>
        <p:spPr bwMode="auto">
          <a:xfrm>
            <a:off x="9683549" y="1803400"/>
            <a:ext cx="1320800" cy="1320800"/>
          </a:xfrm>
          <a:prstGeom prst="ellipse">
            <a:avLst/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sp>
        <p:nvSpPr>
          <p:cNvPr id="105" name="Rectangle 104"/>
          <p:cNvSpPr/>
          <p:nvPr/>
        </p:nvSpPr>
        <p:spPr>
          <a:xfrm>
            <a:off x="9246669" y="3181377"/>
            <a:ext cx="2194560" cy="98488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5333" dirty="0">
                <a:solidFill>
                  <a:schemeClr val="tx2"/>
                </a:solidFill>
                <a:latin typeface="+mj-lt"/>
                <a:ea typeface="Roboto Light" panose="02000000000000000000" pitchFamily="2" charset="0"/>
              </a:rPr>
              <a:t>000</a:t>
            </a:r>
            <a:r>
              <a:rPr lang="en-US" sz="2133" dirty="0">
                <a:solidFill>
                  <a:schemeClr val="tx2"/>
                </a:solidFill>
                <a:latin typeface="+mj-lt"/>
                <a:ea typeface="Roboto Light" panose="02000000000000000000" pitchFamily="2" charset="0"/>
              </a:rPr>
              <a:t>$</a:t>
            </a:r>
          </a:p>
          <a:p>
            <a:pPr algn="ctr"/>
            <a:r>
              <a:rPr lang="en-US" sz="1067" dirty="0">
                <a:solidFill>
                  <a:schemeClr val="tx2"/>
                </a:solidFill>
                <a:ea typeface="Roboto Light" panose="02000000000000000000" pitchFamily="2" charset="0"/>
              </a:rPr>
              <a:t>Exclusive Users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9734349" y="5505661"/>
            <a:ext cx="1219200" cy="25710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+mj-lt"/>
                <a:ea typeface="Roboto Light" panose="02000000000000000000" pitchFamily="2" charset="0"/>
              </a:rPr>
              <a:t>Buy Now</a:t>
            </a:r>
          </a:p>
        </p:txBody>
      </p:sp>
      <p:cxnSp>
        <p:nvCxnSpPr>
          <p:cNvPr id="108" name="Straight Connector 107"/>
          <p:cNvCxnSpPr/>
          <p:nvPr/>
        </p:nvCxnSpPr>
        <p:spPr>
          <a:xfrm>
            <a:off x="9417455" y="5030635"/>
            <a:ext cx="185299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9326255" y="4779113"/>
            <a:ext cx="2035389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Unlimited websites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9326255" y="5132675"/>
            <a:ext cx="2035389" cy="18466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00,000 views</a:t>
            </a:r>
          </a:p>
        </p:txBody>
      </p:sp>
      <p:cxnSp>
        <p:nvCxnSpPr>
          <p:cNvPr id="111" name="Straight Connector 110"/>
          <p:cNvCxnSpPr/>
          <p:nvPr/>
        </p:nvCxnSpPr>
        <p:spPr>
          <a:xfrm>
            <a:off x="9417455" y="4675540"/>
            <a:ext cx="1852991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9326255" y="4301373"/>
            <a:ext cx="2035389" cy="31912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dirty="0">
                <a:solidFill>
                  <a:schemeClr val="accent4"/>
                </a:solidFill>
                <a:ea typeface="Roboto" panose="02000000000000000000" pitchFamily="2" charset="0"/>
                <a:cs typeface="Open Sans Light" panose="020B0306030504020204" pitchFamily="34" charset="0"/>
              </a:rPr>
              <a:t>0 Year</a:t>
            </a:r>
            <a:endParaRPr lang="en-US" sz="1600" dirty="0">
              <a:solidFill>
                <a:schemeClr val="accent4"/>
              </a:solidFill>
              <a:ea typeface="Roboto Light" panose="02000000000000000000" pitchFamily="2" charset="0"/>
              <a:cs typeface="Open Sans Light" panose="020B0306030504020204" pitchFamily="34" charset="0"/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9A0DC903-0F9F-4DFC-A8DA-FBFF4A98C33F}"/>
              </a:ext>
            </a:extLst>
          </p:cNvPr>
          <p:cNvSpPr/>
          <p:nvPr/>
        </p:nvSpPr>
        <p:spPr>
          <a:xfrm>
            <a:off x="1584357" y="2199550"/>
            <a:ext cx="530446" cy="530444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C147C574-8146-4916-8336-E64B28F9C49B}"/>
              </a:ext>
            </a:extLst>
          </p:cNvPr>
          <p:cNvSpPr/>
          <p:nvPr/>
        </p:nvSpPr>
        <p:spPr>
          <a:xfrm>
            <a:off x="4414794" y="2199550"/>
            <a:ext cx="530446" cy="530444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1FB813AA-8C2C-4DD2-B535-35E5A71B92F9}"/>
              </a:ext>
            </a:extLst>
          </p:cNvPr>
          <p:cNvSpPr/>
          <p:nvPr/>
        </p:nvSpPr>
        <p:spPr>
          <a:xfrm>
            <a:off x="7246761" y="2199550"/>
            <a:ext cx="530446" cy="530444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0C2AFC96-868A-40DC-9B0E-25286D346FB8}"/>
              </a:ext>
            </a:extLst>
          </p:cNvPr>
          <p:cNvSpPr/>
          <p:nvPr/>
        </p:nvSpPr>
        <p:spPr>
          <a:xfrm>
            <a:off x="10078726" y="2199550"/>
            <a:ext cx="530446" cy="530444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9431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PT_AGENDA_PRESENTATION_COLOR_TAG" val="#00007D"/>
  <p:tag name="POWER_USER_PPT_AGENDA_PRESENTATION_DIVIDERS_CHECKED_TAG" val="0"/>
  <p:tag name="POWER_USER_PPT_AGENDA_PRESENTATION_TABLE_OF_CONTENT_CHECKED_TAG" val="1"/>
  <p:tag name="POWER_USER_PPT_AGENDA_PRESENTATION_TITLE_TEXT_TAG" val="Agenda"/>
  <p:tag name="POWER_USER_PPT_AGENDA_PRESENTATION_SHOULD_CREATE_TABLE_OF_CONTENT_TAG" val="0"/>
  <p:tag name="POWER_USER_PPT_AGENDA_PRESENTATION_SHOW_SLIDE_NUMBERS_CHECKED_TAG" val="1"/>
  <p:tag name="POWER_USER_PPT_AGENDA_PRESENTATION_SHOW_SECTION_NUMBERS_CHECKED_TAG" val="1"/>
  <p:tag name="POWER_USER_PPT_AGENDA_PRESENTATION_SHOW_BREADSCRUMBS_CHECKED_TAG" val="0"/>
  <p:tag name="ARTICULATE_DESIGN_ID_OFFICE THEME" val="syyYgZJJ"/>
  <p:tag name="ARTICULATE_SLIDE_COUNT" val="3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Infographics">
      <a:dk1>
        <a:sysClr val="windowText" lastClr="000000"/>
      </a:dk1>
      <a:lt1>
        <a:sysClr val="window" lastClr="FFFFFF"/>
      </a:lt1>
      <a:dk2>
        <a:srgbClr val="58595B"/>
      </a:dk2>
      <a:lt2>
        <a:srgbClr val="F1F2F2"/>
      </a:lt2>
      <a:accent1>
        <a:srgbClr val="00007D"/>
      </a:accent1>
      <a:accent2>
        <a:srgbClr val="1428A0"/>
      </a:accent2>
      <a:accent3>
        <a:srgbClr val="0077C8"/>
      </a:accent3>
      <a:accent4>
        <a:srgbClr val="00B3E3"/>
      </a:accent4>
      <a:accent5>
        <a:srgbClr val="00C3B2"/>
      </a:accent5>
      <a:accent6>
        <a:srgbClr val="97D653"/>
      </a:accent6>
      <a:hlink>
        <a:srgbClr val="00007D"/>
      </a:hlink>
      <a:folHlink>
        <a:srgbClr val="00007D"/>
      </a:folHlink>
    </a:clrScheme>
    <a:fontScheme name="Custom 157">
      <a:majorFont>
        <a:latin typeface="Tahoma bol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0">
    <wetp:webextensionref xmlns:r="http://schemas.openxmlformats.org/officeDocument/2006/relationships" r:id="rId1"/>
  </wetp:taskpane>
  <wetp:taskpane dockstate="right" visibility="0" width="350" row="9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4F0DB6AD-AA6A-49C8-9264-101355AEA7B2}">
  <we:reference id="wa104381063" version="1.0.0.1" store="en-US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B62E04DD-50D8-4D76-9848-6555A8D2B5D4}">
  <we:reference id="wa200001396" version="2.1.6.0" store="en-001" storeType="OMEX"/>
  <we:alternateReferences>
    <we:reference id="wa200001396" version="2.1.6.0" store="en-00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20206</TotalTime>
  <Words>52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Tahoma bold</vt:lpstr>
      <vt:lpstr>Office Theme</vt:lpstr>
      <vt:lpstr>Slide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monir</dc:creator>
  <cp:lastModifiedBy>andrew monir</cp:lastModifiedBy>
  <cp:revision>537</cp:revision>
  <dcterms:created xsi:type="dcterms:W3CDTF">2020-11-27T23:09:27Z</dcterms:created>
  <dcterms:modified xsi:type="dcterms:W3CDTF">2021-04-06T18:24:02Z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4BB15136-D798-4488-8D6D-3187EBF00F3F</vt:lpwstr>
  </property>
  <property fmtid="{D5CDD505-2E9C-101B-9397-08002B2CF9AE}" pid="3" name="ArticulatePath">
    <vt:lpwstr>https://d.docs.live.net/a32d64b1d32ea93c/Infographics/Infographics/Master file</vt:lpwstr>
  </property>
</Properties>
</file>