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329" r:id="rId2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4" orient="horz" pos="32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7D"/>
    <a:srgbClr val="B8C9E3"/>
    <a:srgbClr val="A1F2FF"/>
    <a:srgbClr val="CEE6F3"/>
    <a:srgbClr val="1990D4"/>
    <a:srgbClr val="00003F"/>
    <a:srgbClr val="00B3E3"/>
    <a:srgbClr val="000099"/>
    <a:srgbClr val="DFECFD"/>
    <a:srgbClr val="F5FA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50" autoAdjust="0"/>
    <p:restoredTop sz="96201" autoAdjust="0"/>
  </p:normalViewPr>
  <p:slideViewPr>
    <p:cSldViewPr snapToGrid="0">
      <p:cViewPr varScale="1">
        <p:scale>
          <a:sx n="106" d="100"/>
          <a:sy n="106" d="100"/>
        </p:scale>
        <p:origin x="486" y="96"/>
      </p:cViewPr>
      <p:guideLst>
        <p:guide pos="3840"/>
        <p:guide orient="horz" pos="327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1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C30DC546-A160-40B6-92C2-C2C8C7C6873D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DD1A2537-3EE0-4E98-9EF3-DEFAB0CB953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188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A2537-3EE0-4E98-9EF3-DEFAB0CB953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38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D1971-E320-456C-8B67-8B88B9AFA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665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3600" b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3718D-73D9-4361-9254-1A8D6C5B2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86E3-F188-4180-8D43-CF184C61D618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D377D-5F9A-42F4-9A90-25B0CAD01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7DE87-D0BB-4AB2-935A-2164B63B0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0004" y="6356350"/>
            <a:ext cx="1023796" cy="365125"/>
          </a:xfrm>
        </p:spPr>
        <p:txBody>
          <a:bodyPr/>
          <a:lstStyle/>
          <a:p>
            <a:fld id="{0D66F9FF-6AF2-484B-8F9F-115FCAB9F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51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D1971-E320-456C-8B67-8B88B9AFA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66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3600" b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3718D-73D9-4361-9254-1A8D6C5B2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86E3-F188-4180-8D43-CF184C61D618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D377D-5F9A-42F4-9A90-25B0CAD01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7DE87-D0BB-4AB2-935A-2164B63B0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0004" y="6356350"/>
            <a:ext cx="1023796" cy="365125"/>
          </a:xfrm>
        </p:spPr>
        <p:txBody>
          <a:bodyPr/>
          <a:lstStyle/>
          <a:p>
            <a:fld id="{0D66F9FF-6AF2-484B-8F9F-115FCAB9FADE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4468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0" y="2184400"/>
            <a:ext cx="2438400" cy="233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 rtl="0">
              <a:defRPr lang="ar-IQ" sz="1200"/>
            </a:lvl1pPr>
          </a:lstStyle>
          <a:p>
            <a:pPr marL="0" lvl="0" indent="0" algn="ctr">
              <a:buFontTx/>
              <a:buNone/>
            </a:pPr>
            <a:endParaRPr lang="ar-IQ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2438400" y="4521200"/>
            <a:ext cx="2438400" cy="233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 rtl="0">
              <a:defRPr lang="ar-IQ" sz="1200"/>
            </a:lvl1pPr>
          </a:lstStyle>
          <a:p>
            <a:pPr marL="0" lvl="0" indent="0" algn="ctr">
              <a:buFontTx/>
              <a:buNone/>
            </a:pPr>
            <a:endParaRPr lang="ar-IQ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4876800" y="2184400"/>
            <a:ext cx="2438400" cy="233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 rtl="0">
              <a:defRPr lang="ar-IQ" sz="1200"/>
            </a:lvl1pPr>
          </a:lstStyle>
          <a:p>
            <a:pPr marL="0" lvl="0" indent="0" algn="ctr">
              <a:buFontTx/>
              <a:buNone/>
            </a:pPr>
            <a:endParaRPr lang="ar-IQ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7315200" y="4521200"/>
            <a:ext cx="2438400" cy="233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 rtl="0">
              <a:defRPr lang="ar-IQ" sz="1200"/>
            </a:lvl1pPr>
          </a:lstStyle>
          <a:p>
            <a:pPr marL="0" lvl="0" indent="0" algn="ctr">
              <a:buFontTx/>
              <a:buNone/>
            </a:pPr>
            <a:endParaRPr lang="ar-IQ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26"/>
          </p:nvPr>
        </p:nvSpPr>
        <p:spPr>
          <a:xfrm>
            <a:off x="9753600" y="2184400"/>
            <a:ext cx="2438400" cy="233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 rtl="0">
              <a:defRPr lang="ar-IQ" sz="1200"/>
            </a:lvl1pPr>
          </a:lstStyle>
          <a:p>
            <a:pPr marL="0" lvl="0" indent="0" algn="ctr">
              <a:buFontTx/>
              <a:buNone/>
            </a:pPr>
            <a:endParaRPr lang="ar-IQ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27"/>
          </p:nvPr>
        </p:nvSpPr>
        <p:spPr>
          <a:xfrm>
            <a:off x="2438400" y="2184400"/>
            <a:ext cx="2438400" cy="233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 rtl="0">
              <a:defRPr lang="ar-IQ" sz="1200"/>
            </a:lvl1pPr>
          </a:lstStyle>
          <a:p>
            <a:pPr marL="0" lvl="0" indent="0" algn="ctr">
              <a:buFontTx/>
              <a:buNone/>
            </a:pPr>
            <a:endParaRPr lang="ar-IQ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8"/>
          </p:nvPr>
        </p:nvSpPr>
        <p:spPr>
          <a:xfrm>
            <a:off x="7315200" y="2184400"/>
            <a:ext cx="2438400" cy="233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 rtl="0">
              <a:defRPr lang="ar-IQ" sz="1200"/>
            </a:lvl1pPr>
          </a:lstStyle>
          <a:p>
            <a:pPr marL="0" lvl="0" indent="0" algn="ctr">
              <a:buFontTx/>
              <a:buNone/>
            </a:pPr>
            <a:endParaRPr lang="ar-IQ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29"/>
          </p:nvPr>
        </p:nvSpPr>
        <p:spPr>
          <a:xfrm>
            <a:off x="0" y="4521200"/>
            <a:ext cx="2438400" cy="233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 rtl="0">
              <a:defRPr lang="ar-IQ" sz="1200"/>
            </a:lvl1pPr>
          </a:lstStyle>
          <a:p>
            <a:pPr marL="0" lvl="0" indent="0" algn="ctr">
              <a:buFontTx/>
              <a:buNone/>
            </a:pPr>
            <a:endParaRPr lang="ar-IQ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30"/>
          </p:nvPr>
        </p:nvSpPr>
        <p:spPr>
          <a:xfrm>
            <a:off x="4876800" y="4521200"/>
            <a:ext cx="2438400" cy="233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 rtl="0">
              <a:defRPr lang="ar-IQ" sz="1200"/>
            </a:lvl1pPr>
          </a:lstStyle>
          <a:p>
            <a:pPr marL="0" lvl="0" indent="0" algn="ctr">
              <a:buFontTx/>
              <a:buNone/>
            </a:pPr>
            <a:endParaRPr lang="ar-IQ"/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31"/>
          </p:nvPr>
        </p:nvSpPr>
        <p:spPr>
          <a:xfrm>
            <a:off x="9753600" y="4521200"/>
            <a:ext cx="2438400" cy="233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 rtl="0">
              <a:defRPr lang="ar-IQ" sz="1200"/>
            </a:lvl1pPr>
          </a:lstStyle>
          <a:p>
            <a:pPr marL="0" lvl="0" indent="0" algn="ctr">
              <a:buFontTx/>
              <a:buNone/>
            </a:pPr>
            <a:endParaRPr lang="ar-IQ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F6B4BC-4A56-441A-97C2-1D38B9C6E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6391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083614-B309-4FBC-B91E-FE617CD6F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716A2D-842B-4196-AEF8-54FBA593F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F4693-79F5-4AA8-9D0A-F8E292CE2C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586E3-F188-4180-8D43-CF184C61D618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2E669-5AD1-4712-9719-9C97D81B82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856B2-33AA-4803-B4CE-B64251752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6F9FF-6AF2-484B-8F9F-115FCAB9F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53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731" r:id="rId2"/>
    <p:sldLayoutId id="2147483837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4521200"/>
            <a:ext cx="2438400" cy="2336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" name="Rectangle 13"/>
          <p:cNvSpPr/>
          <p:nvPr/>
        </p:nvSpPr>
        <p:spPr>
          <a:xfrm>
            <a:off x="2438400" y="2184400"/>
            <a:ext cx="2438400" cy="2336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" name="Rectangle 14"/>
          <p:cNvSpPr/>
          <p:nvPr/>
        </p:nvSpPr>
        <p:spPr>
          <a:xfrm>
            <a:off x="7315200" y="2184400"/>
            <a:ext cx="2438400" cy="2336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" name="Rectangle 15"/>
          <p:cNvSpPr/>
          <p:nvPr/>
        </p:nvSpPr>
        <p:spPr>
          <a:xfrm>
            <a:off x="4876800" y="4521200"/>
            <a:ext cx="2438400" cy="2336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" name="Rectangle 16"/>
          <p:cNvSpPr/>
          <p:nvPr/>
        </p:nvSpPr>
        <p:spPr>
          <a:xfrm>
            <a:off x="9753600" y="4521200"/>
            <a:ext cx="2438400" cy="2336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1" name="Rectangle 60"/>
          <p:cNvSpPr/>
          <p:nvPr/>
        </p:nvSpPr>
        <p:spPr>
          <a:xfrm>
            <a:off x="94393" y="5584042"/>
            <a:ext cx="2249615" cy="830997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1200" dirty="0">
                <a:solidFill>
                  <a:schemeClr val="bg1"/>
                </a:solidFill>
              </a:rPr>
              <a:t>SuiSlide Title Here for all category</a:t>
            </a:r>
            <a:r>
              <a:rPr lang="en-US" sz="1200" dirty="0">
                <a:solidFill>
                  <a:schemeClr val="bg1"/>
                </a:solidFill>
              </a:rPr>
              <a:t>, Lorem Ipsum is not simply random text.</a:t>
            </a:r>
            <a:r>
              <a:rPr lang="id-ID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bring together the right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0481" y="5150904"/>
            <a:ext cx="23774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Title goes here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532793" y="3247242"/>
            <a:ext cx="2249615" cy="830997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1200" dirty="0">
                <a:solidFill>
                  <a:schemeClr val="bg1"/>
                </a:solidFill>
              </a:rPr>
              <a:t>SuiSlide Title Here for all category</a:t>
            </a:r>
            <a:r>
              <a:rPr lang="en-US" sz="1200" dirty="0">
                <a:solidFill>
                  <a:schemeClr val="bg1"/>
                </a:solidFill>
              </a:rPr>
              <a:t>, Lorem Ipsum is not simply random text.</a:t>
            </a:r>
            <a:r>
              <a:rPr lang="id-ID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bring together the right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468881" y="2814104"/>
            <a:ext cx="23774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Title goes here</a:t>
            </a:r>
          </a:p>
        </p:txBody>
      </p:sp>
      <p:sp>
        <p:nvSpPr>
          <p:cNvPr id="48" name="Rectangle 47"/>
          <p:cNvSpPr/>
          <p:nvPr/>
        </p:nvSpPr>
        <p:spPr>
          <a:xfrm>
            <a:off x="7409592" y="3247242"/>
            <a:ext cx="2249615" cy="830997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1200" dirty="0">
                <a:solidFill>
                  <a:schemeClr val="bg1"/>
                </a:solidFill>
              </a:rPr>
              <a:t>SuiSlide Title Here for all category</a:t>
            </a:r>
            <a:r>
              <a:rPr lang="en-US" sz="1200" dirty="0">
                <a:solidFill>
                  <a:schemeClr val="bg1"/>
                </a:solidFill>
              </a:rPr>
              <a:t>, Lorem Ipsum is not simply random text.</a:t>
            </a:r>
            <a:r>
              <a:rPr lang="id-ID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bring together the right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345680" y="2814104"/>
            <a:ext cx="23774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Title goes here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9847993" y="5584042"/>
            <a:ext cx="2249615" cy="830997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1200" dirty="0">
                <a:solidFill>
                  <a:schemeClr val="bg1"/>
                </a:solidFill>
              </a:rPr>
              <a:t>SuiSlide Title Here for all category</a:t>
            </a:r>
            <a:r>
              <a:rPr lang="en-US" sz="1200" dirty="0">
                <a:solidFill>
                  <a:schemeClr val="bg1"/>
                </a:solidFill>
              </a:rPr>
              <a:t>, Lorem Ipsum is not simply random text.</a:t>
            </a:r>
            <a:r>
              <a:rPr lang="id-ID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bring together the right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9784081" y="5150904"/>
            <a:ext cx="23774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Title goes here</a:t>
            </a:r>
          </a:p>
        </p:txBody>
      </p:sp>
      <p:sp>
        <p:nvSpPr>
          <p:cNvPr id="58" name="Rectangle 57"/>
          <p:cNvSpPr/>
          <p:nvPr/>
        </p:nvSpPr>
        <p:spPr>
          <a:xfrm>
            <a:off x="4971193" y="5584042"/>
            <a:ext cx="2249615" cy="830997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1200" dirty="0">
                <a:solidFill>
                  <a:schemeClr val="bg1"/>
                </a:solidFill>
              </a:rPr>
              <a:t>SuiSlide Title Here for all category</a:t>
            </a:r>
            <a:r>
              <a:rPr lang="en-US" sz="1200" dirty="0">
                <a:solidFill>
                  <a:schemeClr val="bg1"/>
                </a:solidFill>
              </a:rPr>
              <a:t>, Lorem Ipsum is not simply random text.</a:t>
            </a:r>
            <a:r>
              <a:rPr lang="id-ID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bring together the right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907281" y="5150904"/>
            <a:ext cx="23774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Title goes here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05FA8AB-776F-4E2E-8B3C-E9B7CCAD9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Title Here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33751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PT_AGENDA_PRESENTATION_COLOR_TAG" val="#00007D"/>
  <p:tag name="POWER_USER_PPT_AGENDA_PRESENTATION_DIVIDERS_CHECKED_TAG" val="0"/>
  <p:tag name="POWER_USER_PPT_AGENDA_PRESENTATION_TABLE_OF_CONTENT_CHECKED_TAG" val="1"/>
  <p:tag name="POWER_USER_PPT_AGENDA_PRESENTATION_TITLE_TEXT_TAG" val="Agenda"/>
  <p:tag name="POWER_USER_PPT_AGENDA_PRESENTATION_SHOULD_CREATE_TABLE_OF_CONTENT_TAG" val="0"/>
  <p:tag name="POWER_USER_PPT_AGENDA_PRESENTATION_SHOW_SLIDE_NUMBERS_CHECKED_TAG" val="1"/>
  <p:tag name="POWER_USER_PPT_AGENDA_PRESENTATION_SHOW_SECTION_NUMBERS_CHECKED_TAG" val="1"/>
  <p:tag name="POWER_USER_PPT_AGENDA_PRESENTATION_SHOW_BREADSCRUMBS_CHECKED_TAG" val="0"/>
  <p:tag name="ARTICULATE_DESIGN_ID_OFFICE THEME" val="syyYgZJJ"/>
  <p:tag name="ARTICULATE_PROJECT_OPEN" val="0"/>
  <p:tag name="ARTICULATE_SLIDE_COUNT" val="11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Infographics">
      <a:dk1>
        <a:sysClr val="windowText" lastClr="000000"/>
      </a:dk1>
      <a:lt1>
        <a:sysClr val="window" lastClr="FFFFFF"/>
      </a:lt1>
      <a:dk2>
        <a:srgbClr val="58595B"/>
      </a:dk2>
      <a:lt2>
        <a:srgbClr val="F1F2F2"/>
      </a:lt2>
      <a:accent1>
        <a:srgbClr val="00007D"/>
      </a:accent1>
      <a:accent2>
        <a:srgbClr val="1428A0"/>
      </a:accent2>
      <a:accent3>
        <a:srgbClr val="0077C8"/>
      </a:accent3>
      <a:accent4>
        <a:srgbClr val="00B3E3"/>
      </a:accent4>
      <a:accent5>
        <a:srgbClr val="00C3B2"/>
      </a:accent5>
      <a:accent6>
        <a:srgbClr val="97D653"/>
      </a:accent6>
      <a:hlink>
        <a:srgbClr val="00007D"/>
      </a:hlink>
      <a:folHlink>
        <a:srgbClr val="00007D"/>
      </a:folHlink>
    </a:clrScheme>
    <a:fontScheme name="Custom 157">
      <a:majorFont>
        <a:latin typeface="Tahoma bol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0">
    <wetp:webextensionref xmlns:r="http://schemas.openxmlformats.org/officeDocument/2006/relationships" r:id="rId1"/>
  </wetp:taskpane>
  <wetp:taskpane dockstate="right" visibility="0" width="350" row="9">
    <wetp:webextensionref xmlns:r="http://schemas.openxmlformats.org/officeDocument/2006/relationships" r:id="rId2"/>
  </wetp:taskpane>
</wetp:taskpanes>
</file>

<file path=ppt/webextensions/webextension1.xml><?xml version="1.0" encoding="utf-8"?>
<we:webextension xmlns:we="http://schemas.microsoft.com/office/webextensions/webextension/2010/11" id="{4F0DB6AD-AA6A-49C8-9264-101355AEA7B2}">
  <we:reference id="wa104381063" version="1.0.0.1" store="en-US" storeType="OMEX"/>
  <we:alternateReferences>
    <we:reference id="WA104381063" version="1.0.0.1" store="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B62E04DD-50D8-4D76-9848-6555A8D2B5D4}">
  <we:reference id="wa200001396" version="2.1.6.0" store="en-001" storeType="OMEX"/>
  <we:alternateReferences>
    <we:reference id="wa200001396" version="2.1.6.0" store="en-001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20203</TotalTime>
  <Words>114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Tahoma</vt:lpstr>
      <vt:lpstr>Tahoma bold</vt:lpstr>
      <vt:lpstr>Office Theme</vt:lpstr>
      <vt:lpstr>Slide Title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monir</dc:creator>
  <cp:lastModifiedBy>andrew monir</cp:lastModifiedBy>
  <cp:revision>676</cp:revision>
  <dcterms:created xsi:type="dcterms:W3CDTF">2020-11-27T23:09:27Z</dcterms:created>
  <dcterms:modified xsi:type="dcterms:W3CDTF">2021-04-06T16:48:34Z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4BB15136-D798-4488-8D6D-3187EBF00F3F</vt:lpwstr>
  </property>
  <property fmtid="{D5CDD505-2E9C-101B-9397-08002B2CF9AE}" pid="3" name="ArticulatePath">
    <vt:lpwstr>https://d.docs.live.net/a32d64b1d32ea93c/Infographics/Infographics/Master file</vt:lpwstr>
  </property>
</Properties>
</file>