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03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A5D4"/>
    <a:srgbClr val="47AB2C"/>
    <a:srgbClr val="3C4F69"/>
    <a:srgbClr val="1A24AA"/>
    <a:srgbClr val="94186B"/>
    <a:srgbClr val="C40811"/>
    <a:srgbClr val="FFB115"/>
    <a:srgbClr val="3542E0"/>
    <a:srgbClr val="C82091"/>
    <a:srgbClr val="F62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50" autoAdjust="0"/>
    <p:restoredTop sz="96201" autoAdjust="0"/>
  </p:normalViewPr>
  <p:slideViewPr>
    <p:cSldViewPr snapToGrid="0">
      <p:cViewPr varScale="1">
        <p:scale>
          <a:sx n="102" d="100"/>
          <a:sy n="102" d="100"/>
        </p:scale>
        <p:origin x="6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C30DC546-A160-40B6-92C2-C2C8C7C6873D}" type="datetimeFigureOut">
              <a:rPr lang="en-US" smtClean="0"/>
              <a:pPr/>
              <a:t>2/1/2022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DD1A2537-3EE0-4E98-9EF3-DEFAB0CB953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8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971-E320-456C-8B67-8B88B9AF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3718D-73D9-4361-9254-1A8D6C5B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86E3-F188-4180-8D43-CF184C61D618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D377D-5F9A-42F4-9A90-25B0CAD0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DE87-D0BB-4AB2-935A-2164B63B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0004" y="6356350"/>
            <a:ext cx="1023796" cy="365125"/>
          </a:xfrm>
        </p:spPr>
        <p:txBody>
          <a:bodyPr/>
          <a:lstStyle/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46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712FC-90FF-4B94-9263-B812CCB51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036D0-E6B5-434C-940A-96676C27C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86E3-F188-4180-8D43-CF184C61D618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4CBDD0-5377-499C-A75C-DCB6DEF0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1BD4D-1490-4F18-8CD7-D2ADC24C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1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83614-B309-4FBC-B91E-FE617CD6F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09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16A2D-842B-4196-AEF8-54FBA593F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F4693-79F5-4AA8-9D0A-F8E292CE2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86E3-F188-4180-8D43-CF184C61D618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E669-5AD1-4712-9719-9C97D81B8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856B2-33AA-4803-B4CE-B64251752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3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268E-00F7-462C-A259-1BA94CB7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Minutes Timer</a:t>
            </a: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81F03E0C-B254-447A-8962-9A2ED7C7C8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152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PT_AGENDA_PRESENTATION_COLOR_TAG" val="#00007D"/>
  <p:tag name="POWER_USER_PPT_AGENDA_PRESENTATION_DIVIDERS_CHECKED_TAG" val="0"/>
  <p:tag name="POWER_USER_PPT_AGENDA_PRESENTATION_TABLE_OF_CONTENT_CHECKED_TAG" val="1"/>
  <p:tag name="POWER_USER_PPT_AGENDA_PRESENTATION_TITLE_TEXT_TAG" val="Agenda"/>
  <p:tag name="POWER_USER_PPT_AGENDA_PRESENTATION_SHOULD_CREATE_TABLE_OF_CONTENT_TAG" val="0"/>
  <p:tag name="POWER_USER_PPT_AGENDA_PRESENTATION_SHOW_SLIDE_NUMBERS_CHECKED_TAG" val="1"/>
  <p:tag name="POWER_USER_PPT_AGENDA_PRESENTATION_SHOW_SECTION_NUMBERS_CHECKED_TAG" val="1"/>
  <p:tag name="POWER_USER_PPT_AGENDA_PRESENTATION_SHOW_BREADSCRUMBS_CHECKED_TAG" val="0"/>
  <p:tag name="ARTICULATE_DESIGN_ID_OFFICE THEME" val="syyYgZJJ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Infographics">
      <a:dk1>
        <a:sysClr val="windowText" lastClr="000000"/>
      </a:dk1>
      <a:lt1>
        <a:sysClr val="window" lastClr="FFFFFF"/>
      </a:lt1>
      <a:dk2>
        <a:srgbClr val="58595B"/>
      </a:dk2>
      <a:lt2>
        <a:srgbClr val="F1F2F2"/>
      </a:lt2>
      <a:accent1>
        <a:srgbClr val="00007D"/>
      </a:accent1>
      <a:accent2>
        <a:srgbClr val="1428A0"/>
      </a:accent2>
      <a:accent3>
        <a:srgbClr val="0077C8"/>
      </a:accent3>
      <a:accent4>
        <a:srgbClr val="00B3E3"/>
      </a:accent4>
      <a:accent5>
        <a:srgbClr val="00C3B2"/>
      </a:accent5>
      <a:accent6>
        <a:srgbClr val="97D653"/>
      </a:accent6>
      <a:hlink>
        <a:srgbClr val="00007D"/>
      </a:hlink>
      <a:folHlink>
        <a:srgbClr val="00007D"/>
      </a:folHlink>
    </a:clrScheme>
    <a:fontScheme name="Custom 157">
      <a:majorFont>
        <a:latin typeface="Tahoma bol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3" Type="http://schemas.microsoft.com/office/2011/relationships/webextension" Target="webextension3.xml"/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0">
    <wetp:webextensionref xmlns:r="http://schemas.openxmlformats.org/officeDocument/2006/relationships" r:id="rId1"/>
  </wetp:taskpane>
  <wetp:taskpane dockstate="right" visibility="0" width="350" row="9">
    <wetp:webextensionref xmlns:r="http://schemas.openxmlformats.org/officeDocument/2006/relationships" r:id="rId2"/>
  </wetp:taskpane>
  <wetp:taskpane dockstate="right" visibility="0" width="350" row="8">
    <wetp:webextensionref xmlns:r="http://schemas.openxmlformats.org/officeDocument/2006/relationships" r:id="rId3"/>
  </wetp:taskpane>
</wetp:taskpanes>
</file>

<file path=ppt/webextensions/webextension1.xml><?xml version="1.0" encoding="utf-8"?>
<we:webextension xmlns:we="http://schemas.microsoft.com/office/webextensions/webextension/2010/11" id="{4F0DB6AD-AA6A-49C8-9264-101355AEA7B2}">
  <we:reference id="wa104381063" version="1.0.0.1" store="en-US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B62E04DD-50D8-4D76-9848-6555A8D2B5D4}">
  <we:reference id="wa200001396" version="2.1.6.0" store="en-001" storeType="OMEX"/>
  <we:alternateReferences>
    <we:reference id="wa200001396" version="2.1.6.0" store="en-001" storeType="OMEX"/>
  </we:alternateReferences>
  <we:properties/>
  <we:bindings/>
  <we:snapshot xmlns:r="http://schemas.openxmlformats.org/officeDocument/2006/relationships"/>
</we:webextension>
</file>

<file path=ppt/webextensions/webextension3.xml><?xml version="1.0" encoding="utf-8"?>
<we:webextension xmlns:we="http://schemas.microsoft.com/office/webextensions/webextension/2010/11" id="{21DC2DC5-8D14-4A5B-B73F-CF38CECC781E}">
  <we:reference id="wa200003052" version="1.0.0.0" store="en-US" storeType="OMEX"/>
  <we:alternateReferences>
    <we:reference id="WA200003052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20486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Tahoma bold</vt:lpstr>
      <vt:lpstr>Office Theme</vt:lpstr>
      <vt:lpstr>5 Minutes Timer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monir</dc:creator>
  <cp:lastModifiedBy>Andrew Monir</cp:lastModifiedBy>
  <cp:revision>586</cp:revision>
  <dcterms:created xsi:type="dcterms:W3CDTF">2020-11-27T23:09:27Z</dcterms:created>
  <dcterms:modified xsi:type="dcterms:W3CDTF">2022-02-01T12:34:58Z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4BB15136-D798-4488-8D6D-3187EBF00F3F</vt:lpwstr>
  </property>
  <property fmtid="{D5CDD505-2E9C-101B-9397-08002B2CF9AE}" pid="3" name="ArticulatePath">
    <vt:lpwstr>https://d.docs.live.net/a32d64b1d32ea93c/Infographics/Infographics/Master file</vt:lpwstr>
  </property>
</Properties>
</file>